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2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824" r:id="rId2"/>
    <p:sldMasterId id="2147483783" r:id="rId3"/>
  </p:sldMasterIdLst>
  <p:notesMasterIdLst>
    <p:notesMasterId r:id="rId19"/>
  </p:notesMasterIdLst>
  <p:sldIdLst>
    <p:sldId id="568" r:id="rId4"/>
    <p:sldId id="563" r:id="rId5"/>
    <p:sldId id="562" r:id="rId6"/>
    <p:sldId id="543" r:id="rId7"/>
    <p:sldId id="544" r:id="rId8"/>
    <p:sldId id="564" r:id="rId9"/>
    <p:sldId id="565" r:id="rId10"/>
    <p:sldId id="566" r:id="rId11"/>
    <p:sldId id="559" r:id="rId12"/>
    <p:sldId id="561" r:id="rId13"/>
    <p:sldId id="567" r:id="rId14"/>
    <p:sldId id="560" r:id="rId15"/>
    <p:sldId id="507" r:id="rId16"/>
    <p:sldId id="501" r:id="rId17"/>
    <p:sldId id="569" r:id="rId18"/>
  </p:sldIdLst>
  <p:sldSz cx="9144000" cy="5143500" type="screen16x9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黑体" pitchFamily="49" charset="-122"/>
      <p:regular r:id="rId24"/>
    </p:embeddedFont>
    <p:embeddedFont>
      <p:font typeface="幼圆" pitchFamily="49" charset="-122"/>
      <p:regular r:id="rId25"/>
    </p:embeddedFont>
    <p:embeddedFont>
      <p:font typeface="楷体" pitchFamily="49" charset="-122"/>
      <p:regular r:id="rId26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372" y="-22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5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4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12" Type="http://schemas.openxmlformats.org/officeDocument/2006/relationships/image" Target="../media/image24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11" Type="http://schemas.openxmlformats.org/officeDocument/2006/relationships/image" Target="../media/image23.wmf"/><Relationship Id="rId5" Type="http://schemas.openxmlformats.org/officeDocument/2006/relationships/image" Target="../media/image17.wmf"/><Relationship Id="rId10" Type="http://schemas.openxmlformats.org/officeDocument/2006/relationships/image" Target="../media/image22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0.wmf"/><Relationship Id="rId4" Type="http://schemas.openxmlformats.org/officeDocument/2006/relationships/image" Target="../media/image4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90979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6904483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321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95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69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803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14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63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358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409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0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202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4481163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10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314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564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92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411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77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0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71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924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43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568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2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67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357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984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397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757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37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74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23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883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44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553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5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482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89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378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189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257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64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2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269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71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385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43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46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2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061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41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3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35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79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34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74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582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748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330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98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19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56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592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790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8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657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449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752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620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62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41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541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8029090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68231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4380045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0456626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77490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618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1345277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0887489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067134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9704095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3922080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92400213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336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627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12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36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325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896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50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11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13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1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96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64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18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3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206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56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489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701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80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343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267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760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094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97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812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39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47932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87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002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5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12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91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599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57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08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75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23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14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67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78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818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459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92573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203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896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79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968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3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22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94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66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277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005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046352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296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067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115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81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84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974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6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43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766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74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378923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389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665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50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71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34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597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38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51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823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97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055418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250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219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96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168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416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46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201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5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65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3572160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074418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850192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9920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8103229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0972396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4064321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9493474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83438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9235442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7599229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3252922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987494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1521648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46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199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044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75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1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625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87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" Target="../slides/slid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95.xml"/><Relationship Id="rId18" Type="http://schemas.openxmlformats.org/officeDocument/2006/relationships/slideLayout" Target="../slideLayouts/slideLayout100.xml"/><Relationship Id="rId26" Type="http://schemas.openxmlformats.org/officeDocument/2006/relationships/slideLayout" Target="../slideLayouts/slideLayout108.xml"/><Relationship Id="rId39" Type="http://schemas.openxmlformats.org/officeDocument/2006/relationships/slideLayout" Target="../slideLayouts/slideLayout121.xml"/><Relationship Id="rId21" Type="http://schemas.openxmlformats.org/officeDocument/2006/relationships/slideLayout" Target="../slideLayouts/slideLayout103.xml"/><Relationship Id="rId34" Type="http://schemas.openxmlformats.org/officeDocument/2006/relationships/slideLayout" Target="../slideLayouts/slideLayout116.xml"/><Relationship Id="rId42" Type="http://schemas.openxmlformats.org/officeDocument/2006/relationships/slideLayout" Target="../slideLayouts/slideLayout124.xml"/><Relationship Id="rId47" Type="http://schemas.openxmlformats.org/officeDocument/2006/relationships/slideLayout" Target="../slideLayouts/slideLayout129.xml"/><Relationship Id="rId50" Type="http://schemas.openxmlformats.org/officeDocument/2006/relationships/slideLayout" Target="../slideLayouts/slideLayout132.xml"/><Relationship Id="rId55" Type="http://schemas.openxmlformats.org/officeDocument/2006/relationships/slideLayout" Target="../slideLayouts/slideLayout137.xml"/><Relationship Id="rId63" Type="http://schemas.openxmlformats.org/officeDocument/2006/relationships/slideLayout" Target="../slideLayouts/slideLayout145.xml"/><Relationship Id="rId68" Type="http://schemas.openxmlformats.org/officeDocument/2006/relationships/slideLayout" Target="../slideLayouts/slideLayout150.xml"/><Relationship Id="rId76" Type="http://schemas.openxmlformats.org/officeDocument/2006/relationships/slideLayout" Target="../slideLayouts/slideLayout158.xml"/><Relationship Id="rId84" Type="http://schemas.openxmlformats.org/officeDocument/2006/relationships/image" Target="../media/image1.png"/><Relationship Id="rId7" Type="http://schemas.openxmlformats.org/officeDocument/2006/relationships/slideLayout" Target="../slideLayouts/slideLayout89.xml"/><Relationship Id="rId71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98.xml"/><Relationship Id="rId29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93.xml"/><Relationship Id="rId24" Type="http://schemas.openxmlformats.org/officeDocument/2006/relationships/slideLayout" Target="../slideLayouts/slideLayout106.xml"/><Relationship Id="rId32" Type="http://schemas.openxmlformats.org/officeDocument/2006/relationships/slideLayout" Target="../slideLayouts/slideLayout114.xml"/><Relationship Id="rId37" Type="http://schemas.openxmlformats.org/officeDocument/2006/relationships/slideLayout" Target="../slideLayouts/slideLayout119.xml"/><Relationship Id="rId40" Type="http://schemas.openxmlformats.org/officeDocument/2006/relationships/slideLayout" Target="../slideLayouts/slideLayout122.xml"/><Relationship Id="rId45" Type="http://schemas.openxmlformats.org/officeDocument/2006/relationships/slideLayout" Target="../slideLayouts/slideLayout127.xml"/><Relationship Id="rId53" Type="http://schemas.openxmlformats.org/officeDocument/2006/relationships/slideLayout" Target="../slideLayouts/slideLayout135.xml"/><Relationship Id="rId58" Type="http://schemas.openxmlformats.org/officeDocument/2006/relationships/slideLayout" Target="../slideLayouts/slideLayout140.xml"/><Relationship Id="rId66" Type="http://schemas.openxmlformats.org/officeDocument/2006/relationships/slideLayout" Target="../slideLayouts/slideLayout148.xml"/><Relationship Id="rId74" Type="http://schemas.openxmlformats.org/officeDocument/2006/relationships/slideLayout" Target="../slideLayouts/slideLayout156.xml"/><Relationship Id="rId79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143.xml"/><Relationship Id="rId82" Type="http://schemas.openxmlformats.org/officeDocument/2006/relationships/slideLayout" Target="../slideLayouts/slideLayout164.xml"/><Relationship Id="rId19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6.xml"/><Relationship Id="rId22" Type="http://schemas.openxmlformats.org/officeDocument/2006/relationships/slideLayout" Target="../slideLayouts/slideLayout104.xml"/><Relationship Id="rId27" Type="http://schemas.openxmlformats.org/officeDocument/2006/relationships/slideLayout" Target="../slideLayouts/slideLayout109.xml"/><Relationship Id="rId30" Type="http://schemas.openxmlformats.org/officeDocument/2006/relationships/slideLayout" Target="../slideLayouts/slideLayout112.xml"/><Relationship Id="rId35" Type="http://schemas.openxmlformats.org/officeDocument/2006/relationships/slideLayout" Target="../slideLayouts/slideLayout117.xml"/><Relationship Id="rId43" Type="http://schemas.openxmlformats.org/officeDocument/2006/relationships/slideLayout" Target="../slideLayouts/slideLayout125.xml"/><Relationship Id="rId48" Type="http://schemas.openxmlformats.org/officeDocument/2006/relationships/slideLayout" Target="../slideLayouts/slideLayout130.xml"/><Relationship Id="rId56" Type="http://schemas.openxmlformats.org/officeDocument/2006/relationships/slideLayout" Target="../slideLayouts/slideLayout138.xml"/><Relationship Id="rId64" Type="http://schemas.openxmlformats.org/officeDocument/2006/relationships/slideLayout" Target="../slideLayouts/slideLayout146.xml"/><Relationship Id="rId69" Type="http://schemas.openxmlformats.org/officeDocument/2006/relationships/slideLayout" Target="../slideLayouts/slideLayout151.xml"/><Relationship Id="rId77" Type="http://schemas.openxmlformats.org/officeDocument/2006/relationships/slideLayout" Target="../slideLayouts/slideLayout159.xml"/><Relationship Id="rId8" Type="http://schemas.openxmlformats.org/officeDocument/2006/relationships/slideLayout" Target="../slideLayouts/slideLayout90.xml"/><Relationship Id="rId51" Type="http://schemas.openxmlformats.org/officeDocument/2006/relationships/slideLayout" Target="../slideLayouts/slideLayout133.xml"/><Relationship Id="rId72" Type="http://schemas.openxmlformats.org/officeDocument/2006/relationships/slideLayout" Target="../slideLayouts/slideLayout154.xml"/><Relationship Id="rId80" Type="http://schemas.openxmlformats.org/officeDocument/2006/relationships/slideLayout" Target="../slideLayouts/slideLayout162.xml"/><Relationship Id="rId85" Type="http://schemas.openxmlformats.org/officeDocument/2006/relationships/image" Target="../media/image2.png"/><Relationship Id="rId3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4.xml"/><Relationship Id="rId17" Type="http://schemas.openxmlformats.org/officeDocument/2006/relationships/slideLayout" Target="../slideLayouts/slideLayout99.xml"/><Relationship Id="rId25" Type="http://schemas.openxmlformats.org/officeDocument/2006/relationships/slideLayout" Target="../slideLayouts/slideLayout107.xml"/><Relationship Id="rId33" Type="http://schemas.openxmlformats.org/officeDocument/2006/relationships/slideLayout" Target="../slideLayouts/slideLayout115.xml"/><Relationship Id="rId38" Type="http://schemas.openxmlformats.org/officeDocument/2006/relationships/slideLayout" Target="../slideLayouts/slideLayout120.xml"/><Relationship Id="rId46" Type="http://schemas.openxmlformats.org/officeDocument/2006/relationships/slideLayout" Target="../slideLayouts/slideLayout128.xml"/><Relationship Id="rId59" Type="http://schemas.openxmlformats.org/officeDocument/2006/relationships/slideLayout" Target="../slideLayouts/slideLayout141.xml"/><Relationship Id="rId67" Type="http://schemas.openxmlformats.org/officeDocument/2006/relationships/slideLayout" Target="../slideLayouts/slideLayout149.xml"/><Relationship Id="rId20" Type="http://schemas.openxmlformats.org/officeDocument/2006/relationships/slideLayout" Target="../slideLayouts/slideLayout102.xml"/><Relationship Id="rId41" Type="http://schemas.openxmlformats.org/officeDocument/2006/relationships/slideLayout" Target="../slideLayouts/slideLayout123.xml"/><Relationship Id="rId54" Type="http://schemas.openxmlformats.org/officeDocument/2006/relationships/slideLayout" Target="../slideLayouts/slideLayout136.xml"/><Relationship Id="rId62" Type="http://schemas.openxmlformats.org/officeDocument/2006/relationships/slideLayout" Target="../slideLayouts/slideLayout144.xml"/><Relationship Id="rId70" Type="http://schemas.openxmlformats.org/officeDocument/2006/relationships/slideLayout" Target="../slideLayouts/slideLayout152.xml"/><Relationship Id="rId75" Type="http://schemas.openxmlformats.org/officeDocument/2006/relationships/slideLayout" Target="../slideLayouts/slideLayout157.xml"/><Relationship Id="rId83" Type="http://schemas.openxmlformats.org/officeDocument/2006/relationships/theme" Target="../theme/theme2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7.xml"/><Relationship Id="rId23" Type="http://schemas.openxmlformats.org/officeDocument/2006/relationships/slideLayout" Target="../slideLayouts/slideLayout105.xml"/><Relationship Id="rId28" Type="http://schemas.openxmlformats.org/officeDocument/2006/relationships/slideLayout" Target="../slideLayouts/slideLayout110.xml"/><Relationship Id="rId36" Type="http://schemas.openxmlformats.org/officeDocument/2006/relationships/slideLayout" Target="../slideLayouts/slideLayout118.xml"/><Relationship Id="rId49" Type="http://schemas.openxmlformats.org/officeDocument/2006/relationships/slideLayout" Target="../slideLayouts/slideLayout131.xml"/><Relationship Id="rId57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92.xml"/><Relationship Id="rId31" Type="http://schemas.openxmlformats.org/officeDocument/2006/relationships/slideLayout" Target="../slideLayouts/slideLayout113.xml"/><Relationship Id="rId44" Type="http://schemas.openxmlformats.org/officeDocument/2006/relationships/slideLayout" Target="../slideLayouts/slideLayout126.xml"/><Relationship Id="rId52" Type="http://schemas.openxmlformats.org/officeDocument/2006/relationships/slideLayout" Target="../slideLayouts/slideLayout134.xml"/><Relationship Id="rId60" Type="http://schemas.openxmlformats.org/officeDocument/2006/relationships/slideLayout" Target="../slideLayouts/slideLayout142.xml"/><Relationship Id="rId65" Type="http://schemas.openxmlformats.org/officeDocument/2006/relationships/slideLayout" Target="../slideLayouts/slideLayout147.xml"/><Relationship Id="rId73" Type="http://schemas.openxmlformats.org/officeDocument/2006/relationships/slideLayout" Target="../slideLayouts/slideLayout155.xml"/><Relationship Id="rId78" Type="http://schemas.openxmlformats.org/officeDocument/2006/relationships/slideLayout" Target="../slideLayouts/slideLayout160.xml"/><Relationship Id="rId81" Type="http://schemas.openxmlformats.org/officeDocument/2006/relationships/slideLayout" Target="../slideLayouts/slideLayout16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13" Type="http://schemas.openxmlformats.org/officeDocument/2006/relationships/slideLayout" Target="../slideLayouts/slideLayout177.xml"/><Relationship Id="rId18" Type="http://schemas.openxmlformats.org/officeDocument/2006/relationships/slideLayout" Target="../slideLayouts/slideLayout182.xml"/><Relationship Id="rId26" Type="http://schemas.openxmlformats.org/officeDocument/2006/relationships/slideLayout" Target="../slideLayouts/slideLayout190.xml"/><Relationship Id="rId39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67.xml"/><Relationship Id="rId21" Type="http://schemas.openxmlformats.org/officeDocument/2006/relationships/slideLayout" Target="../slideLayouts/slideLayout185.xml"/><Relationship Id="rId34" Type="http://schemas.openxmlformats.org/officeDocument/2006/relationships/slideLayout" Target="../slideLayouts/slideLayout198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71.xml"/><Relationship Id="rId12" Type="http://schemas.openxmlformats.org/officeDocument/2006/relationships/slideLayout" Target="../slideLayouts/slideLayout176.xml"/><Relationship Id="rId17" Type="http://schemas.openxmlformats.org/officeDocument/2006/relationships/slideLayout" Target="../slideLayouts/slideLayout181.xml"/><Relationship Id="rId25" Type="http://schemas.openxmlformats.org/officeDocument/2006/relationships/slideLayout" Target="../slideLayouts/slideLayout189.xml"/><Relationship Id="rId33" Type="http://schemas.openxmlformats.org/officeDocument/2006/relationships/slideLayout" Target="../slideLayouts/slideLayout197.xml"/><Relationship Id="rId38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66.xml"/><Relationship Id="rId16" Type="http://schemas.openxmlformats.org/officeDocument/2006/relationships/slideLayout" Target="../slideLayouts/slideLayout180.xml"/><Relationship Id="rId20" Type="http://schemas.openxmlformats.org/officeDocument/2006/relationships/slideLayout" Target="../slideLayouts/slideLayout184.xml"/><Relationship Id="rId29" Type="http://schemas.openxmlformats.org/officeDocument/2006/relationships/slideLayout" Target="../slideLayouts/slideLayout193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11" Type="http://schemas.openxmlformats.org/officeDocument/2006/relationships/slideLayout" Target="../slideLayouts/slideLayout175.xml"/><Relationship Id="rId24" Type="http://schemas.openxmlformats.org/officeDocument/2006/relationships/slideLayout" Target="../slideLayouts/slideLayout188.xml"/><Relationship Id="rId32" Type="http://schemas.openxmlformats.org/officeDocument/2006/relationships/slideLayout" Target="../slideLayouts/slideLayout196.xml"/><Relationship Id="rId37" Type="http://schemas.openxmlformats.org/officeDocument/2006/relationships/slideLayout" Target="../slideLayouts/slideLayout201.xml"/><Relationship Id="rId40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69.xml"/><Relationship Id="rId15" Type="http://schemas.openxmlformats.org/officeDocument/2006/relationships/slideLayout" Target="../slideLayouts/slideLayout179.xml"/><Relationship Id="rId23" Type="http://schemas.openxmlformats.org/officeDocument/2006/relationships/slideLayout" Target="../slideLayouts/slideLayout187.xml"/><Relationship Id="rId28" Type="http://schemas.openxmlformats.org/officeDocument/2006/relationships/slideLayout" Target="../slideLayouts/slideLayout192.xml"/><Relationship Id="rId36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174.xml"/><Relationship Id="rId19" Type="http://schemas.openxmlformats.org/officeDocument/2006/relationships/slideLayout" Target="../slideLayouts/slideLayout183.xml"/><Relationship Id="rId31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Relationship Id="rId14" Type="http://schemas.openxmlformats.org/officeDocument/2006/relationships/slideLayout" Target="../slideLayouts/slideLayout178.xml"/><Relationship Id="rId22" Type="http://schemas.openxmlformats.org/officeDocument/2006/relationships/slideLayout" Target="../slideLayouts/slideLayout186.xml"/><Relationship Id="rId27" Type="http://schemas.openxmlformats.org/officeDocument/2006/relationships/slideLayout" Target="../slideLayouts/slideLayout191.xml"/><Relationship Id="rId30" Type="http://schemas.openxmlformats.org/officeDocument/2006/relationships/slideLayout" Target="../slideLayouts/slideLayout194.xml"/><Relationship Id="rId35" Type="http://schemas.openxmlformats.org/officeDocument/2006/relationships/slideLayout" Target="../slideLayouts/slideLayout199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843808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573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十二（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86" action="ppaction://hlinksldjump"/>
            </p:cNvPr>
            <p:cNvPicPr>
              <a:picLocks noChangeAspect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8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41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755" r:id="rId41"/>
    <p:sldLayoutId id="2147483756" r:id="rId42"/>
    <p:sldLayoutId id="2147483757" r:id="rId43"/>
    <p:sldLayoutId id="2147483758" r:id="rId44"/>
    <p:sldLayoutId id="2147483759" r:id="rId45"/>
    <p:sldLayoutId id="2147483760" r:id="rId46"/>
    <p:sldLayoutId id="2147483761" r:id="rId47"/>
    <p:sldLayoutId id="2147483762" r:id="rId48"/>
    <p:sldLayoutId id="2147483763" r:id="rId49"/>
    <p:sldLayoutId id="2147483764" r:id="rId50"/>
    <p:sldLayoutId id="2147483765" r:id="rId51"/>
    <p:sldLayoutId id="2147483766" r:id="rId52"/>
    <p:sldLayoutId id="2147483767" r:id="rId53"/>
    <p:sldLayoutId id="2147483768" r:id="rId54"/>
    <p:sldLayoutId id="2147483769" r:id="rId55"/>
    <p:sldLayoutId id="2147483770" r:id="rId56"/>
    <p:sldLayoutId id="2147483771" r:id="rId57"/>
    <p:sldLayoutId id="2147483772" r:id="rId58"/>
    <p:sldLayoutId id="2147483773" r:id="rId59"/>
    <p:sldLayoutId id="2147483774" r:id="rId60"/>
    <p:sldLayoutId id="2147483775" r:id="rId61"/>
    <p:sldLayoutId id="2147483776" r:id="rId62"/>
    <p:sldLayoutId id="2147483777" r:id="rId63"/>
    <p:sldLayoutId id="2147483778" r:id="rId64"/>
    <p:sldLayoutId id="2147483779" r:id="rId65"/>
    <p:sldLayoutId id="2147483780" r:id="rId66"/>
    <p:sldLayoutId id="2147483781" r:id="rId67"/>
    <p:sldLayoutId id="2147483782" r:id="rId68"/>
    <p:sldLayoutId id="2147483682" r:id="rId69"/>
    <p:sldLayoutId id="2147483681" r:id="rId70"/>
    <p:sldLayoutId id="2147483680" r:id="rId71"/>
    <p:sldLayoutId id="2147483679" r:id="rId72"/>
    <p:sldLayoutId id="2147483678" r:id="rId73"/>
    <p:sldLayoutId id="2147483677" r:id="rId74"/>
    <p:sldLayoutId id="2147483676" r:id="rId75"/>
    <p:sldLayoutId id="2147483707" r:id="rId76"/>
    <p:sldLayoutId id="2147483708" r:id="rId77"/>
    <p:sldLayoutId id="2147483709" r:id="rId78"/>
    <p:sldLayoutId id="2147483710" r:id="rId79"/>
    <p:sldLayoutId id="2147483711" r:id="rId80"/>
    <p:sldLayoutId id="2147483712" r:id="rId81"/>
    <p:sldLayoutId id="2147483713" r:id="rId8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843808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573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十二（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94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  <p:sldLayoutId id="2147483837" r:id="rId13"/>
    <p:sldLayoutId id="2147483838" r:id="rId14"/>
    <p:sldLayoutId id="2147483839" r:id="rId15"/>
    <p:sldLayoutId id="2147483840" r:id="rId16"/>
    <p:sldLayoutId id="2147483841" r:id="rId17"/>
    <p:sldLayoutId id="2147483842" r:id="rId18"/>
    <p:sldLayoutId id="2147483843" r:id="rId19"/>
    <p:sldLayoutId id="2147483844" r:id="rId20"/>
    <p:sldLayoutId id="2147483845" r:id="rId21"/>
    <p:sldLayoutId id="2147483846" r:id="rId22"/>
    <p:sldLayoutId id="2147483847" r:id="rId23"/>
    <p:sldLayoutId id="2147483848" r:id="rId24"/>
    <p:sldLayoutId id="2147483849" r:id="rId25"/>
    <p:sldLayoutId id="2147483850" r:id="rId26"/>
    <p:sldLayoutId id="2147483851" r:id="rId27"/>
    <p:sldLayoutId id="2147483852" r:id="rId28"/>
    <p:sldLayoutId id="2147483853" r:id="rId29"/>
    <p:sldLayoutId id="2147483854" r:id="rId30"/>
    <p:sldLayoutId id="2147483855" r:id="rId31"/>
    <p:sldLayoutId id="2147483856" r:id="rId32"/>
    <p:sldLayoutId id="2147483857" r:id="rId33"/>
    <p:sldLayoutId id="2147483858" r:id="rId34"/>
    <p:sldLayoutId id="2147483859" r:id="rId35"/>
    <p:sldLayoutId id="2147483860" r:id="rId36"/>
    <p:sldLayoutId id="2147483861" r:id="rId37"/>
    <p:sldLayoutId id="2147483862" r:id="rId38"/>
    <p:sldLayoutId id="2147483863" r:id="rId39"/>
    <p:sldLayoutId id="2147483864" r:id="rId40"/>
    <p:sldLayoutId id="2147483865" r:id="rId41"/>
    <p:sldLayoutId id="2147483866" r:id="rId42"/>
    <p:sldLayoutId id="2147483867" r:id="rId43"/>
    <p:sldLayoutId id="2147483868" r:id="rId44"/>
    <p:sldLayoutId id="2147483869" r:id="rId45"/>
    <p:sldLayoutId id="2147483870" r:id="rId46"/>
    <p:sldLayoutId id="2147483871" r:id="rId47"/>
    <p:sldLayoutId id="2147483872" r:id="rId48"/>
    <p:sldLayoutId id="2147483873" r:id="rId49"/>
    <p:sldLayoutId id="2147483874" r:id="rId50"/>
    <p:sldLayoutId id="2147483875" r:id="rId51"/>
    <p:sldLayoutId id="2147483876" r:id="rId52"/>
    <p:sldLayoutId id="2147483877" r:id="rId53"/>
    <p:sldLayoutId id="2147483878" r:id="rId54"/>
    <p:sldLayoutId id="2147483879" r:id="rId55"/>
    <p:sldLayoutId id="2147483880" r:id="rId56"/>
    <p:sldLayoutId id="2147483881" r:id="rId57"/>
    <p:sldLayoutId id="2147483882" r:id="rId58"/>
    <p:sldLayoutId id="2147483883" r:id="rId59"/>
    <p:sldLayoutId id="2147483884" r:id="rId60"/>
    <p:sldLayoutId id="2147483885" r:id="rId61"/>
    <p:sldLayoutId id="2147483886" r:id="rId62"/>
    <p:sldLayoutId id="2147483887" r:id="rId63"/>
    <p:sldLayoutId id="2147483888" r:id="rId64"/>
    <p:sldLayoutId id="2147483889" r:id="rId65"/>
    <p:sldLayoutId id="2147483890" r:id="rId66"/>
    <p:sldLayoutId id="2147483891" r:id="rId67"/>
    <p:sldLayoutId id="2147483892" r:id="rId68"/>
    <p:sldLayoutId id="2147483893" r:id="rId69"/>
    <p:sldLayoutId id="2147483894" r:id="rId70"/>
    <p:sldLayoutId id="2147483895" r:id="rId71"/>
    <p:sldLayoutId id="2147483896" r:id="rId72"/>
    <p:sldLayoutId id="2147483897" r:id="rId73"/>
    <p:sldLayoutId id="2147483898" r:id="rId74"/>
    <p:sldLayoutId id="2147483899" r:id="rId75"/>
    <p:sldLayoutId id="2147483900" r:id="rId76"/>
    <p:sldLayoutId id="2147483901" r:id="rId77"/>
    <p:sldLayoutId id="2147483902" r:id="rId78"/>
    <p:sldLayoutId id="2147483903" r:id="rId79"/>
    <p:sldLayoutId id="2147483904" r:id="rId80"/>
    <p:sldLayoutId id="2147483905" r:id="rId81"/>
    <p:sldLayoutId id="2147483906" r:id="rId8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1394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  <p:sldLayoutId id="2147483803" r:id="rId20"/>
    <p:sldLayoutId id="2147483804" r:id="rId21"/>
    <p:sldLayoutId id="2147483805" r:id="rId22"/>
    <p:sldLayoutId id="2147483806" r:id="rId23"/>
    <p:sldLayoutId id="2147483807" r:id="rId24"/>
    <p:sldLayoutId id="2147483808" r:id="rId25"/>
    <p:sldLayoutId id="2147483809" r:id="rId26"/>
    <p:sldLayoutId id="2147483810" r:id="rId27"/>
    <p:sldLayoutId id="2147483811" r:id="rId28"/>
    <p:sldLayoutId id="2147483812" r:id="rId29"/>
    <p:sldLayoutId id="2147483813" r:id="rId30"/>
    <p:sldLayoutId id="2147483814" r:id="rId31"/>
    <p:sldLayoutId id="2147483815" r:id="rId32"/>
    <p:sldLayoutId id="2147483816" r:id="rId33"/>
    <p:sldLayoutId id="2147483817" r:id="rId34"/>
    <p:sldLayoutId id="2147483818" r:id="rId35"/>
    <p:sldLayoutId id="2147483819" r:id="rId36"/>
    <p:sldLayoutId id="2147483820" r:id="rId37"/>
    <p:sldLayoutId id="2147483821" r:id="rId38"/>
    <p:sldLayoutId id="2147483822" r:id="rId39"/>
    <p:sldLayoutId id="2147483823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90.xml"/><Relationship Id="rId6" Type="http://schemas.openxmlformats.org/officeDocument/2006/relationships/slide" Target="slide4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59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58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50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64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63.wmf"/><Relationship Id="rId4" Type="http://schemas.openxmlformats.org/officeDocument/2006/relationships/image" Target="../media/image60.w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6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38.jpeg"/><Relationship Id="rId7" Type="http://schemas.openxmlformats.org/officeDocument/2006/relationships/oleObject" Target="../embeddings/oleObject59.bin"/><Relationship Id="rId12" Type="http://schemas.openxmlformats.org/officeDocument/2006/relationships/image" Target="../media/image69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0.png"/><Relationship Id="rId11" Type="http://schemas.openxmlformats.org/officeDocument/2006/relationships/oleObject" Target="../embeddings/oleObject61.bin"/><Relationship Id="rId5" Type="http://schemas.openxmlformats.org/officeDocument/2006/relationships/image" Target="../media/image66.wmf"/><Relationship Id="rId10" Type="http://schemas.openxmlformats.org/officeDocument/2006/relationships/image" Target="../media/image68.wmf"/><Relationship Id="rId4" Type="http://schemas.openxmlformats.org/officeDocument/2006/relationships/oleObject" Target="../embeddings/oleObject58.bin"/><Relationship Id="rId9" Type="http://schemas.openxmlformats.org/officeDocument/2006/relationships/oleObject" Target="../embeddings/oleObject6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7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6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20.wmf"/><Relationship Id="rId26" Type="http://schemas.openxmlformats.org/officeDocument/2006/relationships/image" Target="../media/image24.wmf"/><Relationship Id="rId3" Type="http://schemas.openxmlformats.org/officeDocument/2006/relationships/oleObject" Target="../embeddings/oleObject5.bin"/><Relationship Id="rId21" Type="http://schemas.openxmlformats.org/officeDocument/2006/relationships/oleObject" Target="../embeddings/oleObject14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12.bin"/><Relationship Id="rId25" Type="http://schemas.openxmlformats.org/officeDocument/2006/relationships/oleObject" Target="../embeddings/oleObject16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9.wmf"/><Relationship Id="rId20" Type="http://schemas.openxmlformats.org/officeDocument/2006/relationships/image" Target="../media/image21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9.bin"/><Relationship Id="rId24" Type="http://schemas.openxmlformats.org/officeDocument/2006/relationships/image" Target="../media/image23.wmf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5.bin"/><Relationship Id="rId10" Type="http://schemas.openxmlformats.org/officeDocument/2006/relationships/image" Target="../media/image16.wmf"/><Relationship Id="rId19" Type="http://schemas.openxmlformats.org/officeDocument/2006/relationships/oleObject" Target="../embeddings/oleObject13.bin"/><Relationship Id="rId4" Type="http://schemas.openxmlformats.org/officeDocument/2006/relationships/image" Target="../media/image13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8.wmf"/><Relationship Id="rId22" Type="http://schemas.openxmlformats.org/officeDocument/2006/relationships/image" Target="../media/image22.wmf"/><Relationship Id="rId27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33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30.wmf"/><Relationship Id="rId17" Type="http://schemas.openxmlformats.org/officeDocument/2006/relationships/oleObject" Target="../embeddings/oleObject24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32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3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image" Target="../media/image38.jpeg"/><Relationship Id="rId7" Type="http://schemas.openxmlformats.org/officeDocument/2006/relationships/image" Target="../media/image35.wmf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5.bin"/><Relationship Id="rId9" Type="http://schemas.openxmlformats.org/officeDocument/2006/relationships/image" Target="../media/image3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34.bin"/><Relationship Id="rId18" Type="http://schemas.openxmlformats.org/officeDocument/2006/relationships/image" Target="../media/image46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43.wmf"/><Relationship Id="rId17" Type="http://schemas.openxmlformats.org/officeDocument/2006/relationships/oleObject" Target="../embeddings/oleObject36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45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5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4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image" Target="../media/image38.jpeg"/><Relationship Id="rId7" Type="http://schemas.openxmlformats.org/officeDocument/2006/relationships/image" Target="../media/image47.wmf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41.wmf"/><Relationship Id="rId5" Type="http://schemas.openxmlformats.org/officeDocument/2006/relationships/image" Target="../media/image40.wmf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7.bin"/><Relationship Id="rId9" Type="http://schemas.openxmlformats.org/officeDocument/2006/relationships/image" Target="../media/image4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13" Type="http://schemas.openxmlformats.org/officeDocument/2006/relationships/oleObject" Target="../embeddings/oleObject46.bin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5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0.w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52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5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五年级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95936" y="1435155"/>
            <a:ext cx="6941645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练 习 十 二（</a:t>
            </a:r>
            <a:r>
              <a:rPr lang="en-US" altLang="zh-CN" sz="6600" b="1" dirty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2</a:t>
            </a: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）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ea typeface="宋体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740448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 smtClean="0">
                <a:solidFill>
                  <a:srgbClr val="0050AA"/>
                </a:solidFill>
                <a:latin typeface="宋体"/>
                <a:ea typeface="宋体"/>
              </a:rPr>
              <a:t>分数加法和减法</a:t>
            </a:r>
            <a:endParaRPr lang="zh-CN" altLang="en-US" sz="4000" b="1" dirty="0">
              <a:solidFill>
                <a:srgbClr val="0050AA"/>
              </a:solidFill>
              <a:latin typeface="宋体"/>
              <a:ea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/>
                <a:ea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  <a:ea typeface="宋体"/>
                </a:rPr>
                <a:t>5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666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67544" y="483518"/>
            <a:ext cx="7848872" cy="1754326"/>
            <a:chOff x="467544" y="627534"/>
            <a:chExt cx="7848872" cy="1754326"/>
          </a:xfrm>
        </p:grpSpPr>
        <p:sp>
          <p:nvSpPr>
            <p:cNvPr id="23" name="TextBox 22"/>
            <p:cNvSpPr txBox="1"/>
            <p:nvPr/>
          </p:nvSpPr>
          <p:spPr>
            <a:xfrm>
              <a:off x="467544" y="627534"/>
              <a:ext cx="784887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5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.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小华调查了全班同学在母亲节送给妈妈的礼物：  的同学送鲜花，  的同学送贺卡，其余同学送的是自己画的画。送画的同学占全班同学的几分之几？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49" name="对象 4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8016500"/>
                </p:ext>
              </p:extLst>
            </p:nvPr>
          </p:nvGraphicFramePr>
          <p:xfrm>
            <a:off x="7380312" y="699542"/>
            <a:ext cx="23971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18" name="公式" r:id="rId3" imgW="152280" imgH="393480" progId="Equation.3">
                    <p:embed/>
                  </p:oleObj>
                </mc:Choice>
                <mc:Fallback>
                  <p:oleObj name="公式" r:id="rId3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80312" y="699542"/>
                          <a:ext cx="23971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对象 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7527397"/>
                </p:ext>
              </p:extLst>
            </p:nvPr>
          </p:nvGraphicFramePr>
          <p:xfrm>
            <a:off x="2051720" y="1194341"/>
            <a:ext cx="219075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19" name="公式" r:id="rId5" imgW="139680" imgH="393480" progId="Equation.3">
                    <p:embed/>
                  </p:oleObj>
                </mc:Choice>
                <mc:Fallback>
                  <p:oleObj name="公式" r:id="rId5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1720" y="1194341"/>
                          <a:ext cx="219075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9" name="对象 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235277"/>
              </p:ext>
            </p:extLst>
          </p:nvPr>
        </p:nvGraphicFramePr>
        <p:xfrm>
          <a:off x="3306763" y="2283718"/>
          <a:ext cx="896937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0" name="公式" r:id="rId7" imgW="558720" imgH="393480" progId="Equation.3">
                  <p:embed/>
                </p:oleObj>
              </mc:Choice>
              <mc:Fallback>
                <p:oleObj name="公式" r:id="rId7" imgW="558720" imgH="393480" progId="Equation.3">
                  <p:embed/>
                  <p:pic>
                    <p:nvPicPr>
                      <p:cNvPr id="0" name="对象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6763" y="2283718"/>
                        <a:ext cx="896937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475535"/>
              </p:ext>
            </p:extLst>
          </p:nvPr>
        </p:nvGraphicFramePr>
        <p:xfrm>
          <a:off x="3128591" y="2931790"/>
          <a:ext cx="795337" cy="129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1" name="公式" r:id="rId9" imgW="495000" imgH="812520" progId="Equation.3">
                  <p:embed/>
                </p:oleObj>
              </mc:Choice>
              <mc:Fallback>
                <p:oleObj name="公式" r:id="rId9" imgW="495000" imgH="812520" progId="Equation.3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8591" y="2931790"/>
                        <a:ext cx="795337" cy="1293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1492176" y="4155926"/>
            <a:ext cx="5600104" cy="627063"/>
            <a:chOff x="1492176" y="4155926"/>
            <a:chExt cx="5600104" cy="627063"/>
          </a:xfrm>
        </p:grpSpPr>
        <p:sp>
          <p:nvSpPr>
            <p:cNvPr id="51" name="TextBox 50"/>
            <p:cNvSpPr txBox="1"/>
            <p:nvPr/>
          </p:nvSpPr>
          <p:spPr>
            <a:xfrm>
              <a:off x="1492176" y="4270325"/>
              <a:ext cx="5600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答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：送画的同学占全班同学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的   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11" name="对象 1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4527591"/>
                </p:ext>
              </p:extLst>
            </p:nvPr>
          </p:nvGraphicFramePr>
          <p:xfrm>
            <a:off x="5614714" y="4155926"/>
            <a:ext cx="325438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22" name="公式" r:id="rId11" imgW="203040" imgH="393480" progId="Equation.3">
                    <p:embed/>
                  </p:oleObj>
                </mc:Choice>
                <mc:Fallback>
                  <p:oleObj name="公式" r:id="rId11" imgW="203040" imgH="393480" progId="Equation.3">
                    <p:embed/>
                    <p:pic>
                      <p:nvPicPr>
                        <p:cNvPr id="0" name="对象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14714" y="4155926"/>
                          <a:ext cx="325438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1941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827584" y="2859211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9" name="对象 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31514"/>
              </p:ext>
            </p:extLst>
          </p:nvPr>
        </p:nvGraphicFramePr>
        <p:xfrm>
          <a:off x="3532312" y="2283718"/>
          <a:ext cx="876300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4" name="公式" r:id="rId3" imgW="545760" imgH="393480" progId="Equation.3">
                  <p:embed/>
                </p:oleObj>
              </mc:Choice>
              <mc:Fallback>
                <p:oleObj name="公式" r:id="rId3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2312" y="2283718"/>
                        <a:ext cx="876300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5455353"/>
              </p:ext>
            </p:extLst>
          </p:nvPr>
        </p:nvGraphicFramePr>
        <p:xfrm>
          <a:off x="3344615" y="2859211"/>
          <a:ext cx="795337" cy="129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5" name="公式" r:id="rId5" imgW="495000" imgH="812520" progId="Equation.3">
                  <p:embed/>
                </p:oleObj>
              </mc:Choice>
              <mc:Fallback>
                <p:oleObj name="公式" r:id="rId5" imgW="4950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4615" y="2859211"/>
                        <a:ext cx="795337" cy="1293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1708200" y="3960340"/>
            <a:ext cx="5600104" cy="627063"/>
            <a:chOff x="1492176" y="4176935"/>
            <a:chExt cx="5600104" cy="627063"/>
          </a:xfrm>
        </p:grpSpPr>
        <p:sp>
          <p:nvSpPr>
            <p:cNvPr id="51" name="TextBox 50"/>
            <p:cNvSpPr txBox="1"/>
            <p:nvPr/>
          </p:nvSpPr>
          <p:spPr>
            <a:xfrm>
              <a:off x="1492176" y="4270325"/>
              <a:ext cx="5600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答：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做作业的时间大约是整节课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的   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11" name="对象 1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92908488"/>
                </p:ext>
              </p:extLst>
            </p:nvPr>
          </p:nvGraphicFramePr>
          <p:xfrm>
            <a:off x="6190778" y="4176935"/>
            <a:ext cx="325438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46" name="公式" r:id="rId7" imgW="203040" imgH="393480" progId="Equation.3">
                    <p:embed/>
                  </p:oleObj>
                </mc:Choice>
                <mc:Fallback>
                  <p:oleObj name="公式" r:id="rId7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90778" y="4176935"/>
                          <a:ext cx="325438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" name="组合 1"/>
          <p:cNvGrpSpPr/>
          <p:nvPr/>
        </p:nvGrpSpPr>
        <p:grpSpPr>
          <a:xfrm>
            <a:off x="789380" y="411510"/>
            <a:ext cx="7239004" cy="1667764"/>
            <a:chOff x="971600" y="843558"/>
            <a:chExt cx="7239004" cy="1667764"/>
          </a:xfrm>
        </p:grpSpPr>
        <p:grpSp>
          <p:nvGrpSpPr>
            <p:cNvPr id="4" name="组合 3"/>
            <p:cNvGrpSpPr/>
            <p:nvPr/>
          </p:nvGrpSpPr>
          <p:grpSpPr>
            <a:xfrm>
              <a:off x="971600" y="843558"/>
              <a:ext cx="7239004" cy="1667764"/>
              <a:chOff x="971600" y="987574"/>
              <a:chExt cx="7239004" cy="166776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971600" y="987574"/>
                <a:ext cx="7239004" cy="1667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6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.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一节课有  小时。同学们做实验大约用了全部时间的  ，老师讲解大约用了全部时间的  ，其余时间用来做作业。做作业的时间大约是整节课的几分之几？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graphicFrame>
            <p:nvGraphicFramePr>
              <p:cNvPr id="49" name="对象 48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15835174"/>
                  </p:ext>
                </p:extLst>
              </p:nvPr>
            </p:nvGraphicFramePr>
            <p:xfrm>
              <a:off x="1381125" y="1593404"/>
              <a:ext cx="219075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647" name="公式" r:id="rId9" imgW="139680" imgH="393480" progId="Equation.3">
                      <p:embed/>
                    </p:oleObj>
                  </mc:Choice>
                  <mc:Fallback>
                    <p:oleObj name="公式" r:id="rId9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81125" y="1593404"/>
                            <a:ext cx="219075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" name="对象 2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79337457"/>
                  </p:ext>
                </p:extLst>
              </p:nvPr>
            </p:nvGraphicFramePr>
            <p:xfrm>
              <a:off x="2617788" y="1044129"/>
              <a:ext cx="239712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648" name="公式" r:id="rId11" imgW="152280" imgH="393480" progId="Equation.3">
                      <p:embed/>
                    </p:oleObj>
                  </mc:Choice>
                  <mc:Fallback>
                    <p:oleObj name="公式" r:id="rId11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17788" y="1044129"/>
                            <a:ext cx="239712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8" name="对象 1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30990681"/>
                </p:ext>
              </p:extLst>
            </p:nvPr>
          </p:nvGraphicFramePr>
          <p:xfrm>
            <a:off x="6009109" y="1419622"/>
            <a:ext cx="219075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49" name="公式" r:id="rId13" imgW="139680" imgH="393480" progId="Equation.3">
                    <p:embed/>
                  </p:oleObj>
                </mc:Choice>
                <mc:Fallback>
                  <p:oleObj name="公式" r:id="rId13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09109" y="1419622"/>
                          <a:ext cx="219075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53317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707904" y="163564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2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445662" y="2815685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755576" y="485505"/>
            <a:ext cx="7544321" cy="1113766"/>
            <a:chOff x="899591" y="930082"/>
            <a:chExt cx="7544321" cy="1113766"/>
          </a:xfrm>
        </p:grpSpPr>
        <p:sp>
          <p:nvSpPr>
            <p:cNvPr id="4" name="TextBox 3"/>
            <p:cNvSpPr txBox="1"/>
            <p:nvPr/>
          </p:nvSpPr>
          <p:spPr>
            <a:xfrm>
              <a:off x="899591" y="930082"/>
              <a:ext cx="7544321" cy="1113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7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.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一根蜡烛第一次烧掉全长的  ，第二次烧掉剩下的一半。这根蜡烛还剩下全长的几分之几？</a:t>
              </a:r>
              <a:endPara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6" name="对象 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93739407"/>
                </p:ext>
              </p:extLst>
            </p:nvPr>
          </p:nvGraphicFramePr>
          <p:xfrm>
            <a:off x="5000997" y="942926"/>
            <a:ext cx="219075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88" name="公式" r:id="rId4" imgW="139680" imgH="393480" progId="Equation.3">
                    <p:embed/>
                  </p:oleObj>
                </mc:Choice>
                <mc:Fallback>
                  <p:oleObj name="公式" r:id="rId4" imgW="139680" imgH="393480" progId="Equation.3">
                    <p:embed/>
                    <p:pic>
                      <p:nvPicPr>
                        <p:cNvPr id="0" name="对象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0997" y="942926"/>
                          <a:ext cx="219075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0563" name="Picture 8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9" t="27759" r="2569" b="12945"/>
          <a:stretch/>
        </p:blipFill>
        <p:spPr bwMode="auto">
          <a:xfrm>
            <a:off x="1428521" y="1687180"/>
            <a:ext cx="6311831" cy="512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6" name="对象 2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8538879"/>
              </p:ext>
            </p:extLst>
          </p:nvPr>
        </p:nvGraphicFramePr>
        <p:xfrm>
          <a:off x="3522787" y="2355726"/>
          <a:ext cx="895350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9" name="公式" r:id="rId7" imgW="558720" imgH="393480" progId="Equation.3">
                  <p:embed/>
                </p:oleObj>
              </mc:Choice>
              <mc:Fallback>
                <p:oleObj name="公式" r:id="rId7" imgW="558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2787" y="2355726"/>
                        <a:ext cx="895350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539137"/>
              </p:ext>
            </p:extLst>
          </p:nvPr>
        </p:nvGraphicFramePr>
        <p:xfrm>
          <a:off x="3275856" y="2931219"/>
          <a:ext cx="814387" cy="129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0" name="公式" r:id="rId9" imgW="507960" imgH="812520" progId="Equation.3">
                  <p:embed/>
                </p:oleObj>
              </mc:Choice>
              <mc:Fallback>
                <p:oleObj name="公式" r:id="rId9" imgW="50796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931219"/>
                        <a:ext cx="814387" cy="129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组合 27"/>
          <p:cNvGrpSpPr/>
          <p:nvPr/>
        </p:nvGrpSpPr>
        <p:grpSpPr>
          <a:xfrm>
            <a:off x="1708200" y="4022029"/>
            <a:ext cx="5600104" cy="627063"/>
            <a:chOff x="1492176" y="4187625"/>
            <a:chExt cx="5600104" cy="627063"/>
          </a:xfrm>
        </p:grpSpPr>
        <p:sp>
          <p:nvSpPr>
            <p:cNvPr id="29" name="TextBox 28"/>
            <p:cNvSpPr txBox="1"/>
            <p:nvPr/>
          </p:nvSpPr>
          <p:spPr>
            <a:xfrm>
              <a:off x="1492176" y="4270325"/>
              <a:ext cx="5600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答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：这根蜡烛还剩下全长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的  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30" name="对象 29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1904848"/>
                </p:ext>
              </p:extLst>
            </p:nvPr>
          </p:nvGraphicFramePr>
          <p:xfrm>
            <a:off x="5364088" y="4187625"/>
            <a:ext cx="244475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91" name="公式" r:id="rId11" imgW="152280" imgH="393480" progId="Equation.3">
                    <p:embed/>
                  </p:oleObj>
                </mc:Choice>
                <mc:Fallback>
                  <p:oleObj name="公式" r:id="rId11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64088" y="4187625"/>
                          <a:ext cx="244475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47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2139702"/>
            <a:ext cx="676875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分数的连加、连减和加减混合计算要注意什么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分数的连加、连减和加减混合，按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整数的运算顺序算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。整数加法的运算律和整数减法的运算性质对分数加减法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同样适用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endParaRPr lang="zh-CN" altLang="en-US" dirty="0">
              <a:latin typeface="楷体" pitchFamily="49" charset="-122"/>
              <a:ea typeface="楷体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59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869" y="2521545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9" name="圆角矩形标注 28"/>
          <p:cNvSpPr/>
          <p:nvPr/>
        </p:nvSpPr>
        <p:spPr>
          <a:xfrm>
            <a:off x="1995746" y="1275606"/>
            <a:ext cx="4680520" cy="720080"/>
          </a:xfrm>
          <a:prstGeom prst="wedgeRoundRectCallout">
            <a:avLst>
              <a:gd name="adj1" fmla="val -55208"/>
              <a:gd name="adj2" fmla="val 5037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分数的连加、连减和加减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混合怎样计算？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/>
          <p:nvPr/>
        </p:nvSpPr>
        <p:spPr>
          <a:xfrm>
            <a:off x="3003858" y="2211710"/>
            <a:ext cx="4320480" cy="2232248"/>
          </a:xfrm>
          <a:prstGeom prst="wedgeRoundRectCallout">
            <a:avLst>
              <a:gd name="adj1" fmla="val 55540"/>
              <a:gd name="adj2" fmla="val -2977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分数的连加、连减和加减混合，按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整数的运算顺序算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。如果没有括号，可以先把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前两个分数通分计算出结果再和第三个分数计算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，也可以把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三个分数一次通分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再计算。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42" y="1277412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42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787774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55526"/>
            <a:ext cx="4158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计算下面各题。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2" name="对象 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090491"/>
              </p:ext>
            </p:extLst>
          </p:nvPr>
        </p:nvGraphicFramePr>
        <p:xfrm>
          <a:off x="1187624" y="2211785"/>
          <a:ext cx="1484312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3" name="公式" r:id="rId4" imgW="927000" imgH="812520" progId="Equation.3">
                  <p:embed/>
                </p:oleObj>
              </mc:Choice>
              <mc:Fallback>
                <p:oleObj name="公式" r:id="rId4" imgW="9270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211785"/>
                        <a:ext cx="1484312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9640401"/>
              </p:ext>
            </p:extLst>
          </p:nvPr>
        </p:nvGraphicFramePr>
        <p:xfrm>
          <a:off x="1418803" y="1456135"/>
          <a:ext cx="976313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4" name="公式" r:id="rId6" imgW="609480" imgH="393480" progId="Equation.3">
                  <p:embed/>
                </p:oleObj>
              </mc:Choice>
              <mc:Fallback>
                <p:oleObj name="公式" r:id="rId6" imgW="609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8803" y="1456135"/>
                        <a:ext cx="976313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7130852"/>
              </p:ext>
            </p:extLst>
          </p:nvPr>
        </p:nvGraphicFramePr>
        <p:xfrm>
          <a:off x="3990553" y="1419622"/>
          <a:ext cx="9969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5" name="公式" r:id="rId8" imgW="622080" imgH="393480" progId="Equation.3">
                  <p:embed/>
                </p:oleObj>
              </mc:Choice>
              <mc:Fallback>
                <p:oleObj name="公式" r:id="rId8" imgW="622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553" y="1419622"/>
                        <a:ext cx="99695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4862182"/>
              </p:ext>
            </p:extLst>
          </p:nvPr>
        </p:nvGraphicFramePr>
        <p:xfrm>
          <a:off x="3752056" y="2211785"/>
          <a:ext cx="1281112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6" name="公式" r:id="rId10" imgW="799920" imgH="812520" progId="Equation.3">
                  <p:embed/>
                </p:oleObj>
              </mc:Choice>
              <mc:Fallback>
                <p:oleObj name="公式" r:id="rId10" imgW="79992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2056" y="2211785"/>
                        <a:ext cx="1281112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176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0615" y="1131590"/>
            <a:ext cx="547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直接写出得数。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731283" y="3486948"/>
            <a:ext cx="1205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                    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2" name="对象 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7484132"/>
              </p:ext>
            </p:extLst>
          </p:nvPr>
        </p:nvGraphicFramePr>
        <p:xfrm>
          <a:off x="1942228" y="2076405"/>
          <a:ext cx="773113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74" name="公式" r:id="rId3" imgW="482400" imgH="393480" progId="Equation.3">
                  <p:embed/>
                </p:oleObj>
              </mc:Choice>
              <mc:Fallback>
                <p:oleObj name="公式" r:id="rId3" imgW="482400" imgH="393480" progId="Equation.3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2228" y="2076405"/>
                        <a:ext cx="773113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7916248"/>
              </p:ext>
            </p:extLst>
          </p:nvPr>
        </p:nvGraphicFramePr>
        <p:xfrm>
          <a:off x="3641052" y="2076455"/>
          <a:ext cx="792162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75" name="公式" r:id="rId5" imgW="495000" imgH="393480" progId="Equation.3">
                  <p:embed/>
                </p:oleObj>
              </mc:Choice>
              <mc:Fallback>
                <p:oleObj name="公式" r:id="rId5" imgW="495000" imgH="393480" progId="Equation.3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1052" y="2076455"/>
                        <a:ext cx="792162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187940"/>
              </p:ext>
            </p:extLst>
          </p:nvPr>
        </p:nvGraphicFramePr>
        <p:xfrm>
          <a:off x="5151632" y="2097415"/>
          <a:ext cx="793750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76" name="公式" r:id="rId7" imgW="495000" imgH="393480" progId="Equation.3">
                  <p:embed/>
                </p:oleObj>
              </mc:Choice>
              <mc:Fallback>
                <p:oleObj name="公式" r:id="rId7" imgW="495000" imgH="393480" progId="Equation.3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1632" y="2097415"/>
                        <a:ext cx="793750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267379"/>
              </p:ext>
            </p:extLst>
          </p:nvPr>
        </p:nvGraphicFramePr>
        <p:xfrm>
          <a:off x="1932703" y="2868617"/>
          <a:ext cx="7937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77" name="公式" r:id="rId9" imgW="495000" imgH="393480" progId="Equation.3">
                  <p:embed/>
                </p:oleObj>
              </mc:Choice>
              <mc:Fallback>
                <p:oleObj name="公式" r:id="rId9" imgW="495000" imgH="393480" progId="Equation.3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2703" y="2868617"/>
                        <a:ext cx="79375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7641725"/>
              </p:ext>
            </p:extLst>
          </p:nvPr>
        </p:nvGraphicFramePr>
        <p:xfrm>
          <a:off x="3680541" y="2868617"/>
          <a:ext cx="71120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78" name="公式" r:id="rId11" imgW="444240" imgH="393480" progId="Equation.3">
                  <p:embed/>
                </p:oleObj>
              </mc:Choice>
              <mc:Fallback>
                <p:oleObj name="公式" r:id="rId11" imgW="444240" imgH="393480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0541" y="2868617"/>
                        <a:ext cx="71120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434207"/>
              </p:ext>
            </p:extLst>
          </p:nvPr>
        </p:nvGraphicFramePr>
        <p:xfrm>
          <a:off x="5050553" y="2889255"/>
          <a:ext cx="996950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79" name="公式" r:id="rId13" imgW="622080" imgH="393480" progId="Equation.3">
                  <p:embed/>
                </p:oleObj>
              </mc:Choice>
              <mc:Fallback>
                <p:oleObj name="公式" r:id="rId13" imgW="622080" imgH="393480" progId="Equation.3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0553" y="2889255"/>
                        <a:ext cx="996950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747089"/>
              </p:ext>
            </p:extLst>
          </p:nvPr>
        </p:nvGraphicFramePr>
        <p:xfrm>
          <a:off x="2750167" y="2076405"/>
          <a:ext cx="242887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0" name="公式" r:id="rId15" imgW="152280" imgH="393480" progId="Equation.3">
                  <p:embed/>
                </p:oleObj>
              </mc:Choice>
              <mc:Fallback>
                <p:oleObj name="公式" r:id="rId15" imgW="152280" imgH="393480" progId="Equation.3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0167" y="2076405"/>
                        <a:ext cx="242887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8146991"/>
              </p:ext>
            </p:extLst>
          </p:nvPr>
        </p:nvGraphicFramePr>
        <p:xfrm>
          <a:off x="4415553" y="2076455"/>
          <a:ext cx="222250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1" name="公式" r:id="rId17" imgW="139680" imgH="393480" progId="Equation.3">
                  <p:embed/>
                </p:oleObj>
              </mc:Choice>
              <mc:Fallback>
                <p:oleObj name="公式" r:id="rId17" imgW="139680" imgH="393480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5553" y="2076455"/>
                        <a:ext cx="222250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173465"/>
              </p:ext>
            </p:extLst>
          </p:nvPr>
        </p:nvGraphicFramePr>
        <p:xfrm>
          <a:off x="5949078" y="2268542"/>
          <a:ext cx="201613" cy="28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2" name="公式" r:id="rId19" imgW="126720" imgH="177480" progId="Equation.3">
                  <p:embed/>
                </p:oleObj>
              </mc:Choice>
              <mc:Fallback>
                <p:oleObj name="公式" r:id="rId19" imgW="126720" imgH="177480" progId="Equation.3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078" y="2268542"/>
                        <a:ext cx="201613" cy="28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2347111"/>
              </p:ext>
            </p:extLst>
          </p:nvPr>
        </p:nvGraphicFramePr>
        <p:xfrm>
          <a:off x="2705022" y="2868493"/>
          <a:ext cx="242887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3" name="公式" r:id="rId21" imgW="152280" imgH="393480" progId="Equation.3">
                  <p:embed/>
                </p:oleObj>
              </mc:Choice>
              <mc:Fallback>
                <p:oleObj name="公式" r:id="rId21" imgW="152280" imgH="393480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5022" y="2868493"/>
                        <a:ext cx="242887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2022224"/>
              </p:ext>
            </p:extLst>
          </p:nvPr>
        </p:nvGraphicFramePr>
        <p:xfrm>
          <a:off x="4345703" y="2868617"/>
          <a:ext cx="2222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4" name="公式" r:id="rId23" imgW="139680" imgH="393480" progId="Equation.3">
                  <p:embed/>
                </p:oleObj>
              </mc:Choice>
              <mc:Fallback>
                <p:oleObj name="公式" r:id="rId23" imgW="139680" imgH="393480" progId="Equation.3">
                  <p:embed/>
                  <p:pic>
                    <p:nvPicPr>
                      <p:cNvPr id="0" name="对象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5703" y="2868617"/>
                        <a:ext cx="22225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2769812"/>
              </p:ext>
            </p:extLst>
          </p:nvPr>
        </p:nvGraphicFramePr>
        <p:xfrm>
          <a:off x="6072903" y="2889255"/>
          <a:ext cx="242888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5" name="公式" r:id="rId25" imgW="152280" imgH="393480" progId="Equation.3">
                  <p:embed/>
                </p:oleObj>
              </mc:Choice>
              <mc:Fallback>
                <p:oleObj name="公式" r:id="rId25" imgW="152280" imgH="393480" progId="Equation.3">
                  <p:embed/>
                  <p:pic>
                    <p:nvPicPr>
                      <p:cNvPr id="0" name="对象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903" y="2889255"/>
                        <a:ext cx="242888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4762187"/>
              </p:ext>
            </p:extLst>
          </p:nvPr>
        </p:nvGraphicFramePr>
        <p:xfrm>
          <a:off x="1331640" y="1203598"/>
          <a:ext cx="1525588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77" name="公式" r:id="rId3" imgW="952200" imgH="812520" progId="Equation.3">
                  <p:embed/>
                </p:oleObj>
              </mc:Choice>
              <mc:Fallback>
                <p:oleObj name="公式" r:id="rId3" imgW="952200" imgH="812520" progId="Equation.3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1203598"/>
                        <a:ext cx="1525588" cy="129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93696"/>
              </p:ext>
            </p:extLst>
          </p:nvPr>
        </p:nvGraphicFramePr>
        <p:xfrm>
          <a:off x="4174225" y="555526"/>
          <a:ext cx="9969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78" name="公式" r:id="rId5" imgW="622080" imgH="393480" progId="Equation.3">
                  <p:embed/>
                </p:oleObj>
              </mc:Choice>
              <mc:Fallback>
                <p:oleObj name="公式" r:id="rId5" imgW="622080" imgH="393480" progId="Equation.3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4225" y="555526"/>
                        <a:ext cx="99695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539552" y="555526"/>
            <a:ext cx="1978539" cy="627062"/>
            <a:chOff x="588449" y="1203598"/>
            <a:chExt cx="1978539" cy="627062"/>
          </a:xfrm>
        </p:grpSpPr>
        <p:graphicFrame>
          <p:nvGraphicFramePr>
            <p:cNvPr id="3" name="对象 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16378873"/>
                </p:ext>
              </p:extLst>
            </p:nvPr>
          </p:nvGraphicFramePr>
          <p:xfrm>
            <a:off x="1590675" y="1203598"/>
            <a:ext cx="976313" cy="627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79" name="公式" r:id="rId7" imgW="609480" imgH="393480" progId="Equation.3">
                    <p:embed/>
                  </p:oleObj>
                </mc:Choice>
                <mc:Fallback>
                  <p:oleObj name="公式" r:id="rId7" imgW="609480" imgH="393480" progId="Equation.3">
                    <p:embed/>
                    <p:pic>
                      <p:nvPicPr>
                        <p:cNvPr id="0" name="对象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90675" y="1203598"/>
                          <a:ext cx="976313" cy="627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588449" y="1203598"/>
              <a:ext cx="16072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latin typeface="楷体" pitchFamily="49" charset="-122"/>
                  <a:ea typeface="楷体" pitchFamily="49" charset="-122"/>
                </a:rPr>
                <a:t>2.</a:t>
              </a:r>
              <a:endParaRPr lang="zh-CN" altLang="en-US" sz="2400" dirty="0">
                <a:latin typeface="楷体" pitchFamily="49" charset="-122"/>
                <a:ea typeface="楷体" pitchFamily="49" charset="-122"/>
              </a:endParaRPr>
            </a:p>
          </p:txBody>
        </p:sp>
      </p:grpSp>
      <p:graphicFrame>
        <p:nvGraphicFramePr>
          <p:cNvPr id="42" name="对象 4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156090"/>
              </p:ext>
            </p:extLst>
          </p:nvPr>
        </p:nvGraphicFramePr>
        <p:xfrm>
          <a:off x="1584160" y="2931790"/>
          <a:ext cx="1138238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80" name="公式" r:id="rId9" imgW="711000" imgH="393480" progId="Equation.3">
                  <p:embed/>
                </p:oleObj>
              </mc:Choice>
              <mc:Fallback>
                <p:oleObj name="公式" r:id="rId9" imgW="711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4160" y="2931790"/>
                        <a:ext cx="1138238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0562"/>
              </p:ext>
            </p:extLst>
          </p:nvPr>
        </p:nvGraphicFramePr>
        <p:xfrm>
          <a:off x="4151710" y="2859782"/>
          <a:ext cx="1160462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81" name="公式" r:id="rId11" imgW="723600" imgH="393480" progId="Equation.3">
                  <p:embed/>
                </p:oleObj>
              </mc:Choice>
              <mc:Fallback>
                <p:oleObj name="公式" r:id="rId11" imgW="723600" imgH="393480" progId="Equation.3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710" y="2859782"/>
                        <a:ext cx="1160462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098924"/>
              </p:ext>
            </p:extLst>
          </p:nvPr>
        </p:nvGraphicFramePr>
        <p:xfrm>
          <a:off x="3923928" y="1203598"/>
          <a:ext cx="1546225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82" name="公式" r:id="rId13" imgW="965160" imgH="812520" progId="Equation.3">
                  <p:embed/>
                </p:oleObj>
              </mc:Choice>
              <mc:Fallback>
                <p:oleObj name="公式" r:id="rId13" imgW="965160" imgH="812520" progId="Equation.3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1203598"/>
                        <a:ext cx="1546225" cy="129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100311"/>
              </p:ext>
            </p:extLst>
          </p:nvPr>
        </p:nvGraphicFramePr>
        <p:xfrm>
          <a:off x="1403648" y="3507854"/>
          <a:ext cx="731838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83" name="公式" r:id="rId15" imgW="457200" imgH="812520" progId="Equation.3">
                  <p:embed/>
                </p:oleObj>
              </mc:Choice>
              <mc:Fallback>
                <p:oleObj name="公式" r:id="rId15" imgW="457200" imgH="812520" progId="Equation.3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507854"/>
                        <a:ext cx="731838" cy="129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1580765"/>
              </p:ext>
            </p:extLst>
          </p:nvPr>
        </p:nvGraphicFramePr>
        <p:xfrm>
          <a:off x="4007694" y="3363838"/>
          <a:ext cx="712788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84" name="公式" r:id="rId17" imgW="444240" imgH="812520" progId="Equation.3">
                  <p:embed/>
                </p:oleObj>
              </mc:Choice>
              <mc:Fallback>
                <p:oleObj name="公式" r:id="rId17" imgW="444240" imgH="812520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7694" y="3363838"/>
                        <a:ext cx="712788" cy="129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33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10251" r="18182" b="9263"/>
          <a:stretch/>
        </p:blipFill>
        <p:spPr bwMode="auto">
          <a:xfrm>
            <a:off x="7477125" y="2640645"/>
            <a:ext cx="1175426" cy="10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403648" y="2388617"/>
            <a:ext cx="5702412" cy="504056"/>
          </a:xfrm>
          <a:prstGeom prst="wedgeRoundRectCallout">
            <a:avLst>
              <a:gd name="adj1" fmla="val -53000"/>
              <a:gd name="adj2" fmla="val -2686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整数加法的运算律，对分数加法适用吗？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0004" y="627534"/>
            <a:ext cx="3228791" cy="699070"/>
            <a:chOff x="720909" y="1224608"/>
            <a:chExt cx="3228791" cy="699070"/>
          </a:xfrm>
        </p:grpSpPr>
        <p:grpSp>
          <p:nvGrpSpPr>
            <p:cNvPr id="9" name="组合 8"/>
            <p:cNvGrpSpPr/>
            <p:nvPr/>
          </p:nvGrpSpPr>
          <p:grpSpPr>
            <a:xfrm>
              <a:off x="720909" y="1224608"/>
              <a:ext cx="1846079" cy="699070"/>
              <a:chOff x="720909" y="1131590"/>
              <a:chExt cx="1846079" cy="699070"/>
            </a:xfrm>
          </p:grpSpPr>
          <p:graphicFrame>
            <p:nvGraphicFramePr>
              <p:cNvPr id="3" name="对象 2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95883644"/>
                  </p:ext>
                </p:extLst>
              </p:nvPr>
            </p:nvGraphicFramePr>
            <p:xfrm>
              <a:off x="1590675" y="1203598"/>
              <a:ext cx="976313" cy="6270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86" name="公式" r:id="rId4" imgW="609480" imgH="393480" progId="Equation.3">
                      <p:embed/>
                    </p:oleObj>
                  </mc:Choice>
                  <mc:Fallback>
                    <p:oleObj name="公式" r:id="rId4" imgW="6094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90675" y="1203598"/>
                            <a:ext cx="976313" cy="62706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TextBox 7"/>
              <p:cNvSpPr txBox="1"/>
              <p:nvPr/>
            </p:nvSpPr>
            <p:spPr>
              <a:xfrm>
                <a:off x="720909" y="1131590"/>
                <a:ext cx="16072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2.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graphicFrame>
          <p:nvGraphicFramePr>
            <p:cNvPr id="42" name="对象 41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6446794"/>
                </p:ext>
              </p:extLst>
            </p:nvPr>
          </p:nvGraphicFramePr>
          <p:xfrm>
            <a:off x="2627313" y="1296616"/>
            <a:ext cx="1322387" cy="627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87" name="公式" r:id="rId6" imgW="825480" imgH="393480" progId="Equation.3">
                    <p:embed/>
                  </p:oleObj>
                </mc:Choice>
                <mc:Fallback>
                  <p:oleObj name="公式" r:id="rId6" imgW="8254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7313" y="1296616"/>
                          <a:ext cx="1322387" cy="627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组合 4"/>
          <p:cNvGrpSpPr/>
          <p:nvPr/>
        </p:nvGrpSpPr>
        <p:grpSpPr>
          <a:xfrm>
            <a:off x="1491308" y="1491630"/>
            <a:ext cx="2360612" cy="627063"/>
            <a:chOff x="1630834" y="2211710"/>
            <a:chExt cx="2360612" cy="627063"/>
          </a:xfrm>
        </p:grpSpPr>
        <p:graphicFrame>
          <p:nvGraphicFramePr>
            <p:cNvPr id="6" name="对象 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27626747"/>
                </p:ext>
              </p:extLst>
            </p:nvPr>
          </p:nvGraphicFramePr>
          <p:xfrm>
            <a:off x="1630834" y="2211710"/>
            <a:ext cx="996950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88" name="公式" r:id="rId8" imgW="622080" imgH="393480" progId="Equation.3">
                    <p:embed/>
                  </p:oleObj>
                </mc:Choice>
                <mc:Fallback>
                  <p:oleObj name="公式" r:id="rId8" imgW="6220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0834" y="2211710"/>
                          <a:ext cx="996950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对象 9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3870022"/>
                </p:ext>
              </p:extLst>
            </p:nvPr>
          </p:nvGraphicFramePr>
          <p:xfrm>
            <a:off x="2627784" y="2211710"/>
            <a:ext cx="1363662" cy="627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89" name="公式" r:id="rId10" imgW="850680" imgH="393480" progId="Equation.3">
                    <p:embed/>
                  </p:oleObj>
                </mc:Choice>
                <mc:Fallback>
                  <p:oleObj name="公式" r:id="rId10" imgW="850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7784" y="2211710"/>
                          <a:ext cx="1363662" cy="627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1907704" y="3346121"/>
            <a:ext cx="5702412" cy="792088"/>
          </a:xfrm>
          <a:prstGeom prst="wedgeRoundRectCallout">
            <a:avLst>
              <a:gd name="adj1" fmla="val 53902"/>
              <a:gd name="adj2" fmla="val -4803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整数加法的交换律、结合律对分数加法同样适用。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53" y="2351233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24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235627"/>
              </p:ext>
            </p:extLst>
          </p:nvPr>
        </p:nvGraphicFramePr>
        <p:xfrm>
          <a:off x="1257896" y="1203648"/>
          <a:ext cx="1585912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1" name="公式" r:id="rId3" imgW="990360" imgH="812520" progId="Equation.3">
                  <p:embed/>
                </p:oleObj>
              </mc:Choice>
              <mc:Fallback>
                <p:oleObj name="公式" r:id="rId3" imgW="99036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7896" y="1203648"/>
                        <a:ext cx="1585912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187866"/>
              </p:ext>
            </p:extLst>
          </p:nvPr>
        </p:nvGraphicFramePr>
        <p:xfrm>
          <a:off x="4223122" y="627534"/>
          <a:ext cx="9969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2" name="公式" r:id="rId5" imgW="622080" imgH="393480" progId="Equation.3">
                  <p:embed/>
                </p:oleObj>
              </mc:Choice>
              <mc:Fallback>
                <p:oleObj name="公式" r:id="rId5" imgW="622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3122" y="627534"/>
                        <a:ext cx="99695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395536" y="555526"/>
            <a:ext cx="2304802" cy="698922"/>
            <a:chOff x="395536" y="1131590"/>
            <a:chExt cx="2304802" cy="698922"/>
          </a:xfrm>
        </p:grpSpPr>
        <p:graphicFrame>
          <p:nvGraphicFramePr>
            <p:cNvPr id="3" name="对象 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7976998"/>
                </p:ext>
              </p:extLst>
            </p:nvPr>
          </p:nvGraphicFramePr>
          <p:xfrm>
            <a:off x="1458913" y="1203449"/>
            <a:ext cx="1241425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13" name="公式" r:id="rId7" imgW="774360" imgH="393480" progId="Equation.3">
                    <p:embed/>
                  </p:oleObj>
                </mc:Choice>
                <mc:Fallback>
                  <p:oleObj name="公式" r:id="rId7" imgW="7743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58913" y="1203449"/>
                          <a:ext cx="1241425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395536" y="1131590"/>
              <a:ext cx="16072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3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.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aphicFrame>
        <p:nvGraphicFramePr>
          <p:cNvPr id="11" name="对象 10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372764"/>
              </p:ext>
            </p:extLst>
          </p:nvPr>
        </p:nvGraphicFramePr>
        <p:xfrm>
          <a:off x="4013200" y="1203648"/>
          <a:ext cx="1465263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4" name="公式" r:id="rId9" imgW="914400" imgH="812520" progId="Equation.3">
                  <p:embed/>
                </p:oleObj>
              </mc:Choice>
              <mc:Fallback>
                <p:oleObj name="公式" r:id="rId9" imgW="9144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3200" y="1203648"/>
                        <a:ext cx="1465263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654864"/>
              </p:ext>
            </p:extLst>
          </p:nvPr>
        </p:nvGraphicFramePr>
        <p:xfrm>
          <a:off x="1422400" y="2809305"/>
          <a:ext cx="1058863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5" name="公式" r:id="rId11" imgW="660240" imgH="393480" progId="Equation.3">
                  <p:embed/>
                </p:oleObj>
              </mc:Choice>
              <mc:Fallback>
                <p:oleObj name="公式" r:id="rId11" imgW="660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2400" y="2809305"/>
                        <a:ext cx="1058863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574413"/>
              </p:ext>
            </p:extLst>
          </p:nvPr>
        </p:nvGraphicFramePr>
        <p:xfrm>
          <a:off x="3986213" y="2808784"/>
          <a:ext cx="1160462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6" name="公式" r:id="rId13" imgW="723600" imgH="393480" progId="Equation.3">
                  <p:embed/>
                </p:oleObj>
              </mc:Choice>
              <mc:Fallback>
                <p:oleObj name="公式" r:id="rId13" imgW="723600" imgH="393480" progId="Equation.3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213" y="2808784"/>
                        <a:ext cx="1160462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738130"/>
              </p:ext>
            </p:extLst>
          </p:nvPr>
        </p:nvGraphicFramePr>
        <p:xfrm>
          <a:off x="1187624" y="3434780"/>
          <a:ext cx="893763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7" name="公式" r:id="rId15" imgW="558720" imgH="812520" progId="Equation.3">
                  <p:embed/>
                </p:oleObj>
              </mc:Choice>
              <mc:Fallback>
                <p:oleObj name="公式" r:id="rId15" imgW="558720" imgH="812520" progId="Equation.3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3434780"/>
                        <a:ext cx="893763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7006268"/>
              </p:ext>
            </p:extLst>
          </p:nvPr>
        </p:nvGraphicFramePr>
        <p:xfrm>
          <a:off x="3779912" y="3435002"/>
          <a:ext cx="814388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8" name="公式" r:id="rId17" imgW="507960" imgH="812520" progId="Equation.3">
                  <p:embed/>
                </p:oleObj>
              </mc:Choice>
              <mc:Fallback>
                <p:oleObj name="公式" r:id="rId17" imgW="507960" imgH="812520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435002"/>
                        <a:ext cx="814388" cy="129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73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10251" r="18182" b="9263"/>
          <a:stretch/>
        </p:blipFill>
        <p:spPr bwMode="auto">
          <a:xfrm>
            <a:off x="7477125" y="2640645"/>
            <a:ext cx="1175426" cy="10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495922" y="2283718"/>
            <a:ext cx="5976664" cy="504056"/>
          </a:xfrm>
          <a:prstGeom prst="wedgeRoundRectCallout">
            <a:avLst>
              <a:gd name="adj1" fmla="val -53000"/>
              <a:gd name="adj2" fmla="val -2686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整数减法的运算性质，对分数减法适用吗？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1633048" y="3471850"/>
            <a:ext cx="5702412" cy="792088"/>
          </a:xfrm>
          <a:prstGeom prst="wedgeRoundRectCallout">
            <a:avLst>
              <a:gd name="adj1" fmla="val 53902"/>
              <a:gd name="adj2" fmla="val -4803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整数减法的性质对分数减法同样适用。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91307" y="1419622"/>
            <a:ext cx="2360613" cy="627311"/>
            <a:chOff x="1846858" y="2139702"/>
            <a:chExt cx="2360613" cy="627311"/>
          </a:xfrm>
        </p:grpSpPr>
        <p:graphicFrame>
          <p:nvGraphicFramePr>
            <p:cNvPr id="20" name="对象 19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6372250"/>
                </p:ext>
              </p:extLst>
            </p:nvPr>
          </p:nvGraphicFramePr>
          <p:xfrm>
            <a:off x="1846858" y="2139702"/>
            <a:ext cx="996950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14" name="公式" r:id="rId4" imgW="622080" imgH="393480" progId="Equation.3">
                    <p:embed/>
                  </p:oleObj>
                </mc:Choice>
                <mc:Fallback>
                  <p:oleObj name="公式" r:id="rId4" imgW="6220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46858" y="2139702"/>
                          <a:ext cx="996950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对象 2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7085823"/>
                </p:ext>
              </p:extLst>
            </p:nvPr>
          </p:nvGraphicFramePr>
          <p:xfrm>
            <a:off x="2843808" y="2139950"/>
            <a:ext cx="1363663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15" name="公式" r:id="rId6" imgW="850680" imgH="393480" progId="Equation.3">
                    <p:embed/>
                  </p:oleObj>
                </mc:Choice>
                <mc:Fallback>
                  <p:oleObj name="公式" r:id="rId6" imgW="850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3808" y="2139950"/>
                          <a:ext cx="1363663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组合 6"/>
          <p:cNvGrpSpPr/>
          <p:nvPr/>
        </p:nvGrpSpPr>
        <p:grpSpPr>
          <a:xfrm>
            <a:off x="602997" y="555525"/>
            <a:ext cx="3362918" cy="627063"/>
            <a:chOff x="723902" y="1296615"/>
            <a:chExt cx="3362918" cy="627063"/>
          </a:xfrm>
        </p:grpSpPr>
        <p:sp>
          <p:nvSpPr>
            <p:cNvPr id="8" name="TextBox 7"/>
            <p:cNvSpPr txBox="1"/>
            <p:nvPr/>
          </p:nvSpPr>
          <p:spPr>
            <a:xfrm>
              <a:off x="723902" y="1368624"/>
              <a:ext cx="16072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latin typeface="楷体" pitchFamily="49" charset="-122"/>
                  <a:ea typeface="楷体" pitchFamily="49" charset="-122"/>
                </a:rPr>
                <a:t>3</a:t>
              </a:r>
              <a:r>
                <a:rPr lang="en-US" altLang="zh-CN" sz="2400" dirty="0" smtClean="0">
                  <a:latin typeface="楷体" pitchFamily="49" charset="-122"/>
                  <a:ea typeface="楷体" pitchFamily="49" charset="-122"/>
                </a:rPr>
                <a:t>.</a:t>
              </a:r>
              <a:endParaRPr lang="zh-CN" altLang="en-US" sz="2400" dirty="0">
                <a:latin typeface="楷体" pitchFamily="49" charset="-122"/>
                <a:ea typeface="楷体" pitchFamily="49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602383" y="1296615"/>
              <a:ext cx="2484437" cy="627063"/>
              <a:chOff x="1602383" y="1296615"/>
              <a:chExt cx="2484437" cy="627063"/>
            </a:xfrm>
          </p:grpSpPr>
          <p:graphicFrame>
            <p:nvGraphicFramePr>
              <p:cNvPr id="27" name="对象 26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24178956"/>
                  </p:ext>
                </p:extLst>
              </p:nvPr>
            </p:nvGraphicFramePr>
            <p:xfrm>
              <a:off x="2843808" y="1296616"/>
              <a:ext cx="1243012" cy="6270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4616" name="公式" r:id="rId8" imgW="774360" imgH="393480" progId="Equation.3">
                      <p:embed/>
                    </p:oleObj>
                  </mc:Choice>
                  <mc:Fallback>
                    <p:oleObj name="公式" r:id="rId8" imgW="77436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43808" y="1296616"/>
                            <a:ext cx="1243012" cy="62706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对象 28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12633656"/>
                  </p:ext>
                </p:extLst>
              </p:nvPr>
            </p:nvGraphicFramePr>
            <p:xfrm>
              <a:off x="1602383" y="1296615"/>
              <a:ext cx="1241425" cy="6270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4617" name="公式" r:id="rId10" imgW="774360" imgH="393480" progId="Equation.3">
                      <p:embed/>
                    </p:oleObj>
                  </mc:Choice>
                  <mc:Fallback>
                    <p:oleObj name="公式" r:id="rId10" imgW="77436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02383" y="1296615"/>
                            <a:ext cx="1241425" cy="6270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97" y="2283718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81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827584" y="2788295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7544" y="555526"/>
            <a:ext cx="7239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怎样算简便就怎样算。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2" name="对象 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7903877"/>
              </p:ext>
            </p:extLst>
          </p:nvPr>
        </p:nvGraphicFramePr>
        <p:xfrm>
          <a:off x="1449512" y="1347614"/>
          <a:ext cx="118110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6" name="公式" r:id="rId3" imgW="736560" imgH="393480" progId="Equation.3">
                  <p:embed/>
                </p:oleObj>
              </mc:Choice>
              <mc:Fallback>
                <p:oleObj name="公式" r:id="rId3" imgW="736560" imgH="393480" progId="Equation.3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9512" y="1347614"/>
                        <a:ext cx="118110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7844566"/>
              </p:ext>
            </p:extLst>
          </p:nvPr>
        </p:nvGraphicFramePr>
        <p:xfrm>
          <a:off x="1245072" y="2067744"/>
          <a:ext cx="1382712" cy="194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7" name="公式" r:id="rId5" imgW="863280" imgH="1218960" progId="Equation.3">
                  <p:embed/>
                </p:oleObj>
              </mc:Choice>
              <mc:Fallback>
                <p:oleObj name="公式" r:id="rId5" imgW="863280" imgH="1218960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5072" y="2067744"/>
                        <a:ext cx="1382712" cy="194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391415"/>
              </p:ext>
            </p:extLst>
          </p:nvPr>
        </p:nvGraphicFramePr>
        <p:xfrm>
          <a:off x="3876799" y="1369144"/>
          <a:ext cx="1363663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8" name="公式" r:id="rId7" imgW="850680" imgH="393480" progId="Equation.3">
                  <p:embed/>
                </p:oleObj>
              </mc:Choice>
              <mc:Fallback>
                <p:oleObj name="公式" r:id="rId7" imgW="850680" imgH="393480" progId="Equation.3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6799" y="1369144"/>
                        <a:ext cx="1363663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249644"/>
              </p:ext>
            </p:extLst>
          </p:nvPr>
        </p:nvGraphicFramePr>
        <p:xfrm>
          <a:off x="6364412" y="1369145"/>
          <a:ext cx="1139825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9" name="公式" r:id="rId9" imgW="711000" imgH="393480" progId="Equation.3">
                  <p:embed/>
                </p:oleObj>
              </mc:Choice>
              <mc:Fallback>
                <p:oleObj name="公式" r:id="rId9" imgW="711000" imgH="393480" progId="Equation.3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4412" y="1369145"/>
                        <a:ext cx="1139825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0388926"/>
              </p:ext>
            </p:extLst>
          </p:nvPr>
        </p:nvGraphicFramePr>
        <p:xfrm>
          <a:off x="3635896" y="2067371"/>
          <a:ext cx="1890713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80" name="公式" r:id="rId11" imgW="1180800" imgH="812520" progId="Equation.3">
                  <p:embed/>
                </p:oleObj>
              </mc:Choice>
              <mc:Fallback>
                <p:oleObj name="公式" r:id="rId11" imgW="1180800" imgH="812520" progId="Equation.3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2067371"/>
                        <a:ext cx="1890713" cy="129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3176503"/>
              </p:ext>
            </p:extLst>
          </p:nvPr>
        </p:nvGraphicFramePr>
        <p:xfrm>
          <a:off x="6156176" y="2068215"/>
          <a:ext cx="1158875" cy="194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81" name="公式" r:id="rId13" imgW="723600" imgH="1218960" progId="Equation.3">
                  <p:embed/>
                </p:oleObj>
              </mc:Choice>
              <mc:Fallback>
                <p:oleObj name="公式" r:id="rId13" imgW="723600" imgH="1218960" progId="Equation.3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2068215"/>
                        <a:ext cx="1158875" cy="194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645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416</Words>
  <Application>Microsoft Office PowerPoint</Application>
  <PresentationFormat>全屏显示(16:9)</PresentationFormat>
  <Paragraphs>41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Calibri</vt:lpstr>
      <vt:lpstr>黑体</vt:lpstr>
      <vt:lpstr>幼圆</vt:lpstr>
      <vt:lpstr>楷体</vt:lpstr>
      <vt:lpstr>3_Office 主题</vt:lpstr>
      <vt:lpstr>5_Office 主题</vt:lpstr>
      <vt:lpstr>4_Office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2019-10-14T08:45:32Z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